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32E46-2C2D-634E-8B07-813D49DED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26ED89-B14D-BA78-CD1A-BA021D34E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F1914D-031F-91F4-A573-DE311AE63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80600-5D4C-CD2F-2E09-7ECAAD2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EAA44-0B7F-8F04-FA19-9032863D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3327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AACA7-38B2-D375-C6D9-19D52D67E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D4195A-C19D-8982-2719-983715544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05A1EE-4924-578E-8577-034DB018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78904F-D4EA-DDF9-A683-3B9D4134A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2615EC-3309-FF3B-9C75-20BB02BF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991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B03775-2B1B-D429-9A94-C65FC7607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32C394-2727-3125-0A7B-C6C0BD179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4C2D6-56D4-8A28-7B58-E7193BE8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FD6A9-4E6F-86CA-D011-EA426E4E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FB5988-E8FC-77DA-2271-A819F379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924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BDE50-D5CD-B2E5-34A5-A7C8F0E4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29E05A-414A-DEBA-199A-EDE803011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9DA8CB-EC83-406B-28CC-66600395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C72439-10D0-BB6D-603B-CEDE51CE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58A5F-2321-4F72-F216-900360B3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7872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0A32A-C982-B663-A521-BF6D440E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47C49E-7DF0-DF60-BE44-A4A8A531A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C8FA84-E754-4A51-AFBE-297E9162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41A821-6AAF-23C3-BA70-23C21758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0455C0-A13C-17F1-F4AB-0241BAD9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8657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6F8978-BCBE-999D-B39F-9A196E2FE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6038AF-7955-E7CF-E537-835C2C04D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DD8E48-C50C-4582-2461-5B29D5A0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49DAB0-6259-285F-486F-C14C7B91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EAD83A-FF2C-52C5-F672-7DCCD3BE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F3A0FC-366D-08AF-76C0-C11CC910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894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1A754-E53F-0D15-27A4-9B9B61E27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E07082-EDBC-F459-B0A3-896AE9C4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C48C98-044E-EB04-1CF1-E0D0BB08C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B5F8E9-57B5-0E34-F778-772A868AD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E2BAC9-1D61-CE91-0574-C3EBB3F15E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368C8B-09B4-5972-132B-6D16CD6D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6F83E6-4A4F-F6E5-AF24-1979E603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BD7179-5FC5-A125-178C-8E1092EE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7244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2D6F1E-C866-725C-8D5A-EEA58A4A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20FA4B-F485-6796-1935-46E16E961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DF4D40-E241-0CD0-5404-1A2A3F05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30BD10-F924-155A-EF07-822C3EA6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6350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8D8B6A-DCC0-57BA-AE2D-7D7B62D8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22A81A-6F37-5184-D6CB-93B097A7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4207A0-011E-29B8-B624-6398D765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9696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A308C-966A-1B6F-BC43-EB856B8B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55E29A-5A2F-F077-A4E7-364D605C6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D29671-56FE-9BA4-47AF-EEF3201A2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5ECE24-8C65-EBA3-9623-0C6CB69B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DEEA60-7759-3843-9E5C-9D304D557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6D34F7-00D9-A916-A850-62292294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22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DFA02-9D0E-9EC3-0099-08E0F2EB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41B4E1A-7CE5-ECE7-4CA4-3754350B1F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2BC847-F3D6-2389-E90F-DCDCB4BE1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1E283D-3AE4-9F81-FF49-12D22F6E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7F558E-5198-49D4-5CA6-A91B6073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A6EF81-14AB-D686-9082-881E2C47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7535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8E02AD-990E-EF65-3271-684B3CF5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A6C399-C6A1-4D20-C0A1-021C95CF5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65FAFC-A0FF-1452-F0B0-993F4883B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360D-F641-4B29-8FFC-C1C8014F36FF}" type="datetimeFigureOut">
              <a:rPr lang="es-ES_tradnl" smtClean="0"/>
              <a:t>28/01/2023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A6D720-E0BF-8443-C46B-9F144357E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D11892-0ACB-C81F-1049-BA3C94688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49E2-F193-44E9-9DA7-7DE90F4FE3D9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6778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6">
                <a:lumMod val="75000"/>
              </a:schemeClr>
            </a:gs>
            <a:gs pos="100000">
              <a:schemeClr val="accent6"/>
            </a:gs>
            <a:gs pos="88076">
              <a:schemeClr val="accent6"/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E5A0F5B-6989-CC3C-5129-C70D000D12F4}"/>
              </a:ext>
            </a:extLst>
          </p:cNvPr>
          <p:cNvSpPr txBox="1"/>
          <p:nvPr/>
        </p:nvSpPr>
        <p:spPr>
          <a:xfrm>
            <a:off x="0" y="0"/>
            <a:ext cx="12210531" cy="687880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sz="2200" dirty="0">
              <a:solidFill>
                <a:srgbClr val="FFC000"/>
              </a:solidFill>
            </a:endParaRPr>
          </a:p>
          <a:p>
            <a:pPr algn="ctr"/>
            <a:r>
              <a:rPr lang="es-ES" sz="2300" dirty="0">
                <a:solidFill>
                  <a:srgbClr val="FFC000"/>
                </a:solidFill>
              </a:rPr>
              <a:t>-</a:t>
            </a:r>
            <a:r>
              <a:rPr lang="es-ES" sz="2300" b="1" dirty="0">
                <a:solidFill>
                  <a:srgbClr val="FFC000"/>
                </a:solidFill>
              </a:rPr>
              <a:t>DONACIONES</a:t>
            </a:r>
            <a:r>
              <a:rPr lang="es-ES" sz="2300" dirty="0">
                <a:solidFill>
                  <a:srgbClr val="FFC000"/>
                </a:solidFill>
              </a:rPr>
              <a:t>-</a:t>
            </a:r>
          </a:p>
          <a:p>
            <a:endParaRPr lang="es-ES" sz="2200" dirty="0">
              <a:solidFill>
                <a:srgbClr val="FFC000"/>
              </a:solidFill>
            </a:endParaRP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Se aceptan donaciones de cualquier persona, o institución en cualquier país del mundo quien pueda 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simpatizar con esta lucha para obtener justicia. Por favor, tenga en mente que ninguna cantidad es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 insignificante, y cualquier  donación monetaria se aprecia de todo corazón en este intento de hacer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 pública  la verdad </a:t>
            </a:r>
            <a:r>
              <a:rPr lang="es-ES" sz="2200" u="sng" dirty="0">
                <a:solidFill>
                  <a:schemeClr val="bg1"/>
                </a:solidFill>
              </a:rPr>
              <a:t>y de exponer a los individuos responsables de esta conspiración </a:t>
            </a:r>
            <a:r>
              <a:rPr lang="es-ES" sz="2200" b="1" i="1" u="sng" dirty="0">
                <a:solidFill>
                  <a:schemeClr val="bg1"/>
                </a:solidFill>
              </a:rPr>
              <a:t>viciosa </a:t>
            </a:r>
            <a:r>
              <a:rPr lang="es-ES" sz="2200" u="sng" dirty="0">
                <a:solidFill>
                  <a:schemeClr val="bg1"/>
                </a:solidFill>
              </a:rPr>
              <a:t>y </a:t>
            </a:r>
            <a:r>
              <a:rPr lang="es-ES" sz="2200" b="1" i="1" u="sng" dirty="0">
                <a:solidFill>
                  <a:schemeClr val="bg1"/>
                </a:solidFill>
              </a:rPr>
              <a:t>racista</a:t>
            </a:r>
            <a:r>
              <a:rPr lang="es-ES" sz="220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s-ES" sz="2200" dirty="0">
              <a:solidFill>
                <a:schemeClr val="bg1"/>
              </a:solidFill>
            </a:endParaRP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Si usted desea donar a esta causa, por favor, hágalo vía “</a:t>
            </a:r>
            <a:r>
              <a:rPr lang="es-ES" sz="2200" b="1" i="1" dirty="0">
                <a:solidFill>
                  <a:srgbClr val="FFC000"/>
                </a:solidFill>
              </a:rPr>
              <a:t>Deposito Directo</a:t>
            </a:r>
            <a:r>
              <a:rPr lang="es-ES" sz="2200" dirty="0">
                <a:solidFill>
                  <a:schemeClr val="bg1"/>
                </a:solidFill>
              </a:rPr>
              <a:t>” a la siguiente institución 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financiera en Colombia, Sur América:</a:t>
            </a:r>
          </a:p>
          <a:p>
            <a:pPr algn="ctr"/>
            <a:endParaRPr lang="es-ES" sz="2200" dirty="0"/>
          </a:p>
          <a:p>
            <a:pPr algn="ctr"/>
            <a:r>
              <a:rPr lang="es-ES" sz="2200" b="1" u="sng" dirty="0">
                <a:solidFill>
                  <a:srgbClr val="FFC000"/>
                </a:solidFill>
              </a:rPr>
              <a:t>-BANCOLOMBIA-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Cali, Valle, Colombia, Sur América.</a:t>
            </a:r>
          </a:p>
          <a:p>
            <a:pPr algn="ctr"/>
            <a:endParaRPr lang="es-ES" sz="2200" dirty="0">
              <a:solidFill>
                <a:schemeClr val="bg1"/>
              </a:solidFill>
            </a:endParaRP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Cuenta de Ahorros No: </a:t>
            </a:r>
            <a:r>
              <a:rPr lang="es-ES" sz="2200" b="1" dirty="0">
                <a:solidFill>
                  <a:srgbClr val="FFC000"/>
                </a:solidFill>
              </a:rPr>
              <a:t>077-150222-35</a:t>
            </a:r>
            <a:r>
              <a:rPr lang="es-ES" sz="2200" dirty="0">
                <a:solidFill>
                  <a:schemeClr val="bg1"/>
                </a:solidFill>
              </a:rPr>
              <a:t>,  a nombre de: </a:t>
            </a:r>
            <a:r>
              <a:rPr lang="es-ES" sz="2200" b="1" dirty="0">
                <a:solidFill>
                  <a:srgbClr val="FFC000"/>
                </a:solidFill>
              </a:rPr>
              <a:t>Jesús Alberto Cabal</a:t>
            </a:r>
            <a:r>
              <a:rPr lang="es-ES" sz="2200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es-ES" sz="2200" dirty="0">
                <a:solidFill>
                  <a:schemeClr val="bg1"/>
                </a:solidFill>
              </a:rPr>
              <a:t>El número de Ruta (“Routing Number”) es:</a:t>
            </a:r>
          </a:p>
          <a:p>
            <a:pPr algn="ctr"/>
            <a:r>
              <a:rPr lang="es-ES" sz="2200" b="1" dirty="0">
                <a:solidFill>
                  <a:srgbClr val="FFC000"/>
                </a:solidFill>
              </a:rPr>
              <a:t>SWIFT COLOCOBM</a:t>
            </a:r>
          </a:p>
          <a:p>
            <a:pPr algn="ctr"/>
            <a:endParaRPr lang="es-ES" sz="2200" b="1" dirty="0">
              <a:solidFill>
                <a:srgbClr val="FFC000"/>
              </a:solidFill>
            </a:endParaRPr>
          </a:p>
          <a:p>
            <a:pPr algn="ctr"/>
            <a:endParaRPr lang="es-ES" sz="2200" b="1" dirty="0">
              <a:solidFill>
                <a:srgbClr val="FFC000"/>
              </a:solidFill>
            </a:endParaRPr>
          </a:p>
          <a:p>
            <a:pPr algn="ctr"/>
            <a:r>
              <a:rPr lang="es-ES" sz="2000" b="1" dirty="0">
                <a:solidFill>
                  <a:schemeClr val="bg1"/>
                </a:solidFill>
              </a:rPr>
              <a:t>MUCHAS GRACIAS.</a:t>
            </a:r>
            <a:endParaRPr lang="es-ES_trad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63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Khuponillo</dc:creator>
  <cp:lastModifiedBy>Khuponillo</cp:lastModifiedBy>
  <cp:revision>1</cp:revision>
  <dcterms:created xsi:type="dcterms:W3CDTF">2023-01-28T08:49:20Z</dcterms:created>
  <dcterms:modified xsi:type="dcterms:W3CDTF">2023-01-28T08:49:38Z</dcterms:modified>
</cp:coreProperties>
</file>